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12" roundtripDataSignature="AMtx7mjEvClpo3+vgbS9Mai1pr7/177H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s-EC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1: SOLO AGREGAR EL TÍTULO DE LA PRESENTACIÓN Y CAMBIAR EL NOMBRE DE LA INSTITUCIÓN</a:t>
            </a:r>
            <a:endParaRPr/>
          </a:p>
        </p:txBody>
      </p:sp>
      <p:sp>
        <p:nvSpPr>
          <p:cNvPr id="87" name="Google Shape;87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PORTADA 2: CAMBIAR FOTOGRAFÍA DE FONDO PARA NUEVAS PRESENTACIONES Y EL NOMBRE DE LA INSTITUCIÓN</a:t>
            </a:r>
            <a:endParaRPr/>
          </a:p>
        </p:txBody>
      </p:sp>
      <p:sp>
        <p:nvSpPr>
          <p:cNvPr id="95" name="Google Shape;95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SUBTÍTULOS O SEPARADORES: SE PUEDE CAMBIAR LA FOTOGRAFÍA POR UNA REFERENTE AL TEMA A EXPONER. CUIDAR QUE LA FOTOGRAFÍA TENGA TODOS LOS ATRIBUTOS DE COMPOSICIÓN</a:t>
            </a:r>
            <a:endParaRPr/>
          </a:p>
        </p:txBody>
      </p:sp>
      <p:sp>
        <p:nvSpPr>
          <p:cNvPr id="105" name="Google Shape;105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2" name="Google Shape;11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13" name="Google Shape;11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0" name="Google Shape;120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CONTENIDO: DIAGRAMACIÓN DE DIAPOSITIVA LIBRE. CAMBIAR EL NOMBRE DE LA INSTITUCIÓN</a:t>
            </a:r>
            <a:endParaRPr/>
          </a:p>
        </p:txBody>
      </p:sp>
      <p:sp>
        <p:nvSpPr>
          <p:cNvPr id="121" name="Google Shape;121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s-EC"/>
              <a:t>CIERRE: EL CIERRE DEBERÁ SER DISEÑADO POR CADA INSTITUCIÓN DE ACUERDO AL MODELO</a:t>
            </a:r>
            <a:endParaRPr/>
          </a:p>
        </p:txBody>
      </p:sp>
      <p:sp>
        <p:nvSpPr>
          <p:cNvPr id="128" name="Google Shape;12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7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7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9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0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0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1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1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1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1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61" name="Google Shape;61;p14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2" name="Google Shape;62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5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9" name="Google Shape;69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C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"/>
          <p:cNvSpPr txBox="1"/>
          <p:nvPr/>
        </p:nvSpPr>
        <p:spPr>
          <a:xfrm>
            <a:off x="235925" y="6161643"/>
            <a:ext cx="5733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C">
                <a:solidFill>
                  <a:srgbClr val="32266B"/>
                </a:solidFill>
              </a:rPr>
              <a:t>Ministerio de Salud Pùblica</a:t>
            </a:r>
            <a:endParaRPr b="1" i="0" sz="1400" u="none" cap="none" strike="noStrike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120285" y="1239372"/>
            <a:ext cx="9256542" cy="25545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C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lorem</a:t>
            </a:r>
            <a:endParaRPr b="0" i="0" sz="80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b="0" i="0" lang="es-EC" sz="8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ipsum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b="16954" l="0" r="0" t="1"/>
          <a:stretch/>
        </p:blipFill>
        <p:spPr>
          <a:xfrm>
            <a:off x="-7576" y="1"/>
            <a:ext cx="12199575" cy="6857998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/>
          <p:nvPr/>
        </p:nvSpPr>
        <p:spPr>
          <a:xfrm>
            <a:off x="-7576" y="-2"/>
            <a:ext cx="6096000" cy="6858001"/>
          </a:xfrm>
          <a:prstGeom prst="rect">
            <a:avLst/>
          </a:prstGeom>
          <a:solidFill>
            <a:srgbClr val="32266B">
              <a:alpha val="8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553795" y="3773170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s-EC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presentación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553795" y="3245078"/>
            <a:ext cx="4817544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s-EC" sz="5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</a:t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553795" y="498843"/>
            <a:ext cx="2913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C">
                <a:solidFill>
                  <a:schemeClr val="lt1"/>
                </a:solidFill>
              </a:rPr>
              <a:t>Ministerio de Salud Pública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72625" y="335795"/>
            <a:ext cx="2411412" cy="630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"/>
          <p:cNvSpPr txBox="1"/>
          <p:nvPr/>
        </p:nvSpPr>
        <p:spPr>
          <a:xfrm>
            <a:off x="4868555" y="2705745"/>
            <a:ext cx="5939692" cy="14465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s-EC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Subtítulos o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b="0" i="0" lang="es-EC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separadores</a:t>
            </a:r>
            <a:endParaRPr b="0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6931530" y="263417"/>
            <a:ext cx="48321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C" sz="1200">
                <a:solidFill>
                  <a:srgbClr val="32266B"/>
                </a:solidFill>
              </a:rPr>
              <a:t>Ministerio de Salud Pública</a:t>
            </a:r>
            <a:endParaRPr b="1" i="0" sz="1200" u="none" cap="none" strike="noStrike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4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C" sz="2800" u="none" cap="none" strike="noStrike">
                <a:solidFill>
                  <a:srgbClr val="32266B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b="0" i="0" sz="2800" u="none" cap="none" strike="noStrike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267095" y="6131333"/>
            <a:ext cx="479555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C">
                <a:solidFill>
                  <a:srgbClr val="32266B"/>
                </a:solidFill>
              </a:rPr>
              <a:t>Ministerio de Salud Pública</a:t>
            </a:r>
            <a:endParaRPr b="1" i="0" sz="1400" u="none" cap="none" strike="noStrike">
              <a:solidFill>
                <a:srgbClr val="32266B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8"/>
          <p:cNvSpPr txBox="1"/>
          <p:nvPr/>
        </p:nvSpPr>
        <p:spPr>
          <a:xfrm>
            <a:off x="725058" y="231150"/>
            <a:ext cx="5275385" cy="5231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s-EC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Título de la diapositiva</a:t>
            </a:r>
            <a:endParaRPr b="0" i="0" sz="2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8"/>
          <p:cNvSpPr txBox="1"/>
          <p:nvPr/>
        </p:nvSpPr>
        <p:spPr>
          <a:xfrm>
            <a:off x="267095" y="6131333"/>
            <a:ext cx="4795559" cy="30773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s-EC">
                <a:solidFill>
                  <a:schemeClr val="lt1"/>
                </a:solidFill>
              </a:rPr>
              <a:t>Ministerio de Salud Pública</a:t>
            </a:r>
            <a:endParaRPr b="1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2021-05-27T23:45:58Z</dcterms:created>
  <dc:creator>cajasmarcia@gmail.com</dc:creator>
</cp:coreProperties>
</file>